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Researching Your Presentation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method do you think works best in avoiding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Taking good notes when you research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Write down the source as soon as you think you may use it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Finding sources after you find information on your topic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think you should be reprimanded for self-plagiarism?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No, they are used in different contexts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Yes, because it is still plagiarism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No, because they are my own words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 have no opinion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easiest appeal you use to establish credibility?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My persuasion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Ethos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Logos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My personality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Pathos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your favorite logical fallacy in presenting arguments?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8326"/>
            <a:ext cx="8229600" cy="4038023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Non sequitur- “I know I will be a good parent because I have blonde hair.”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Hasty Generalization- “I’ll never buy a house because the basements always flood. My cousin’s basement flooded and it was a mess.”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Slippery Slope- “If I do poorly on this exam, I might fail the class. If I fail the class I won’t graduate. If I don’t graduate, I’ll never get a job. If I don’t get a job I’ll be miserable the rest of my life and live in a van down by the river.”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Ad hominem- “Senator Levin’s bill on protecting the environment is just wrong because he is a liberal moron who wants to tax and spend all day long.”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35</TotalTime>
  <Words>280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12</vt:lpstr>
      <vt:lpstr>What method do you think works best in avoiding plagiarism?</vt:lpstr>
      <vt:lpstr>Do you think you should be reprimanded for self-plagiarism?</vt:lpstr>
      <vt:lpstr>What is the easiest appeal you use to establish credibility?</vt:lpstr>
      <vt:lpstr>What is your favorite logical fallacy in presenting arguments?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20</cp:revision>
  <dcterms:created xsi:type="dcterms:W3CDTF">2012-02-27T19:05:25Z</dcterms:created>
  <dcterms:modified xsi:type="dcterms:W3CDTF">2012-04-30T21:08:26Z</dcterms:modified>
</cp:coreProperties>
</file>